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9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6" d="100"/>
          <a:sy n="76" d="100"/>
        </p:scale>
        <p:origin x="-480" y="2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AFE17-82B3-424E-B305-5469E1887F72}" type="datetimeFigureOut">
              <a:rPr lang="fr-FR" smtClean="0"/>
              <a:t>17/02/2026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01000314-B268-4448-A304-12B4F3E9C0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494549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AFE17-82B3-424E-B305-5469E1887F72}" type="datetimeFigureOut">
              <a:rPr lang="fr-FR" smtClean="0"/>
              <a:t>17/02/2026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1000314-B268-4448-A304-12B4F3E9C0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38358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AFE17-82B3-424E-B305-5469E1887F72}" type="datetimeFigureOut">
              <a:rPr lang="fr-FR" smtClean="0"/>
              <a:t>17/02/2026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1000314-B268-4448-A304-12B4F3E9C060}" type="slidenum">
              <a:rPr lang="fr-FR" smtClean="0"/>
              <a:t>‹N°›</a:t>
            </a:fld>
            <a:endParaRPr lang="fr-F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231091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AFE17-82B3-424E-B305-5469E1887F72}" type="datetimeFigureOut">
              <a:rPr lang="fr-FR" smtClean="0"/>
              <a:t>17/02/2026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1000314-B268-4448-A304-12B4F3E9C0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79800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AFE17-82B3-424E-B305-5469E1887F72}" type="datetimeFigureOut">
              <a:rPr lang="fr-FR" smtClean="0"/>
              <a:t>17/02/2026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1000314-B268-4448-A304-12B4F3E9C060}" type="slidenum">
              <a:rPr lang="fr-FR" smtClean="0"/>
              <a:t>‹N°›</a:t>
            </a:fld>
            <a:endParaRPr lang="fr-F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961322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AFE17-82B3-424E-B305-5469E1887F72}" type="datetimeFigureOut">
              <a:rPr lang="fr-FR" smtClean="0"/>
              <a:t>17/02/2026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1000314-B268-4448-A304-12B4F3E9C0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20775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AFE17-82B3-424E-B305-5469E1887F72}" type="datetimeFigureOut">
              <a:rPr lang="fr-FR" smtClean="0"/>
              <a:t>17/02/2026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00314-B268-4448-A304-12B4F3E9C0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20914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AFE17-82B3-424E-B305-5469E1887F72}" type="datetimeFigureOut">
              <a:rPr lang="fr-FR" smtClean="0"/>
              <a:t>17/02/2026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00314-B268-4448-A304-12B4F3E9C0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38674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AFE17-82B3-424E-B305-5469E1887F72}" type="datetimeFigureOut">
              <a:rPr lang="fr-FR" smtClean="0"/>
              <a:t>17/02/2026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00314-B268-4448-A304-12B4F3E9C0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4971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AFE17-82B3-424E-B305-5469E1887F72}" type="datetimeFigureOut">
              <a:rPr lang="fr-FR" smtClean="0"/>
              <a:t>17/02/2026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1000314-B268-4448-A304-12B4F3E9C0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263193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AFE17-82B3-424E-B305-5469E1887F72}" type="datetimeFigureOut">
              <a:rPr lang="fr-FR" smtClean="0"/>
              <a:t>17/02/2026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1000314-B268-4448-A304-12B4F3E9C0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9647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AFE17-82B3-424E-B305-5469E1887F72}" type="datetimeFigureOut">
              <a:rPr lang="fr-FR" smtClean="0"/>
              <a:t>17/02/2026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1000314-B268-4448-A304-12B4F3E9C0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61113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AFE17-82B3-424E-B305-5469E1887F72}" type="datetimeFigureOut">
              <a:rPr lang="fr-FR" smtClean="0"/>
              <a:t>17/02/2026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00314-B268-4448-A304-12B4F3E9C0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895850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AFE17-82B3-424E-B305-5469E1887F72}" type="datetimeFigureOut">
              <a:rPr lang="fr-FR" smtClean="0"/>
              <a:t>17/02/2026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00314-B268-4448-A304-12B4F3E9C0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9799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AFE17-82B3-424E-B305-5469E1887F72}" type="datetimeFigureOut">
              <a:rPr lang="fr-FR" smtClean="0"/>
              <a:t>17/02/2026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00314-B268-4448-A304-12B4F3E9C0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04592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AFE17-82B3-424E-B305-5469E1887F72}" type="datetimeFigureOut">
              <a:rPr lang="fr-FR" smtClean="0"/>
              <a:t>17/02/2026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1000314-B268-4448-A304-12B4F3E9C0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485653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EAFE17-82B3-424E-B305-5469E1887F72}" type="datetimeFigureOut">
              <a:rPr lang="fr-FR" smtClean="0"/>
              <a:t>17/02/2026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01000314-B268-4448-A304-12B4F3E9C0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23362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0" r:id="rId1"/>
    <p:sldLayoutId id="2147483811" r:id="rId2"/>
    <p:sldLayoutId id="2147483812" r:id="rId3"/>
    <p:sldLayoutId id="2147483813" r:id="rId4"/>
    <p:sldLayoutId id="2147483814" r:id="rId5"/>
    <p:sldLayoutId id="2147483815" r:id="rId6"/>
    <p:sldLayoutId id="2147483816" r:id="rId7"/>
    <p:sldLayoutId id="2147483817" r:id="rId8"/>
    <p:sldLayoutId id="2147483818" r:id="rId9"/>
    <p:sldLayoutId id="2147483819" r:id="rId10"/>
    <p:sldLayoutId id="2147483820" r:id="rId11"/>
    <p:sldLayoutId id="2147483821" r:id="rId12"/>
    <p:sldLayoutId id="2147483822" r:id="rId13"/>
    <p:sldLayoutId id="2147483823" r:id="rId14"/>
    <p:sldLayoutId id="2147483824" r:id="rId15"/>
    <p:sldLayoutId id="214748382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AB411E90-5E8A-0112-34FE-ADD58DA847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69911" y="1615100"/>
            <a:ext cx="8627741" cy="2524498"/>
          </a:xfrm>
        </p:spPr>
        <p:txBody>
          <a:bodyPr>
            <a:normAutofit fontScale="90000"/>
          </a:bodyPr>
          <a:lstStyle/>
          <a:p>
            <a:pPr algn="ctr" rtl="1"/>
            <a:r>
              <a:rPr lang="ar-DZ" b="1" dirty="0"/>
              <a:t> </a:t>
            </a:r>
            <a:r>
              <a:rPr lang="fr-FR" dirty="0"/>
              <a:t/>
            </a:r>
            <a:br>
              <a:rPr lang="fr-FR" dirty="0"/>
            </a:br>
            <a:r>
              <a:rPr lang="ar-SA" sz="31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الأيام التحسيسية بالأقسام</a:t>
            </a:r>
            <a:r>
              <a:rPr lang="ar-DZ" sz="31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:22-24 فيفري 2026 </a:t>
            </a:r>
            <a:r>
              <a:rPr lang="fr-FR" sz="31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fr-FR" sz="31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ar-SA" sz="3100" b="1" dirty="0">
                <a:latin typeface="Arial" panose="020B0604020202020204" pitchFamily="34" charset="0"/>
                <a:cs typeface="Arial" panose="020B0604020202020204" pitchFamily="34" charset="0"/>
              </a:rPr>
              <a:t>تعريف الطلبة والأساتذة بخدمات المكتبة وأساليب البحث العلمي</a:t>
            </a:r>
            <a:r>
              <a:rPr lang="fr-FR" sz="31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fr-FR" sz="31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ar-SA" sz="31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الأيام المفتوحة بالمكتبة</a:t>
            </a:r>
            <a:r>
              <a:rPr lang="fr-FR" sz="31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ar-DZ" sz="31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1-5  مارس 2026</a:t>
            </a:r>
            <a:r>
              <a:rPr lang="fr-FR" sz="31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fr-FR" sz="31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ar-SA" sz="3100" b="1" dirty="0">
                <a:latin typeface="Arial" panose="020B0604020202020204" pitchFamily="34" charset="0"/>
                <a:cs typeface="Arial" panose="020B0604020202020204" pitchFamily="34" charset="0"/>
              </a:rPr>
              <a:t>جولات ميدانية، ورشات عملية</a:t>
            </a:r>
            <a:r>
              <a:rPr lang="fr-FR" sz="31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fr-FR" sz="31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fr-FR" sz="3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xmlns="" id="{B65A1CF8-5356-514C-8EFF-C8921BFFEF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70845" y="4312356"/>
            <a:ext cx="10625874" cy="2217479"/>
          </a:xfrm>
        </p:spPr>
        <p:txBody>
          <a:bodyPr>
            <a:normAutofit fontScale="92500" lnSpcReduction="10000"/>
          </a:bodyPr>
          <a:lstStyle/>
          <a:p>
            <a:pPr algn="r" rtl="1"/>
            <a:r>
              <a:rPr lang="ar-SA" sz="2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نهدف </a:t>
            </a:r>
            <a:r>
              <a:rPr lang="ar-SA" sz="2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من خلال الأيام التحسيسية </a:t>
            </a:r>
            <a:r>
              <a:rPr lang="ar-DZ" sz="2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بـ:</a:t>
            </a:r>
            <a:endParaRPr lang="fr-FR" sz="2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rtl="1"/>
            <a:r>
              <a:rPr lang="fr-F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ar-SA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تعريف </a:t>
            </a:r>
            <a:r>
              <a:rPr lang="ar-SA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المستفيدين بخدمات المكتبة الحضورية والإلكترونية</a:t>
            </a:r>
            <a:r>
              <a:rPr lang="fr-F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fr-F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rtl="1"/>
            <a:r>
              <a:rPr lang="ar-SA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تدريب الطلبة على مهارات البحث الببليوغرافي واستخدام الفهرس الآلي</a:t>
            </a:r>
            <a:r>
              <a:rPr lang="fr-F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fr-F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rtl="1"/>
            <a:r>
              <a:rPr lang="fr-F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ar-SA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تمكين الأساتذة والباحثين من الاستفادة من قواعد البيانات الإلكترونية</a:t>
            </a:r>
            <a:r>
              <a:rPr lang="fr-F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fr-F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rtl="1"/>
            <a:r>
              <a:rPr lang="ar-SA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توعية الطلبة بأخلاقيات البحث العلمي وتجنب السرقة العلمية</a:t>
            </a:r>
            <a:r>
              <a:rPr lang="fr-F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fr-F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rtl="1"/>
            <a:r>
              <a:rPr lang="fr-F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ar-SA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التعريف بالتقنيات الرقمية الحديثة الداعمة للبحث الأكاديمي</a:t>
            </a:r>
            <a:r>
              <a:rPr lang="fr-F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fr-F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rtl="1"/>
            <a:endParaRPr lang="fr-FR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3E5AB495-BB19-40F7-F132-448532BC54BC}"/>
              </a:ext>
            </a:extLst>
          </p:cNvPr>
          <p:cNvSpPr/>
          <p:nvPr/>
        </p:nvSpPr>
        <p:spPr>
          <a:xfrm>
            <a:off x="869245" y="316088"/>
            <a:ext cx="10814756" cy="1299011"/>
          </a:xfrm>
          <a:prstGeom prst="rect">
            <a:avLst/>
          </a:prstGeom>
          <a:noFill/>
          <a:ln w="9525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rtlCol="0" anchor="ctr"/>
          <a:lstStyle/>
          <a:p>
            <a:pPr algn="ctr" rtl="1"/>
            <a:r>
              <a:rPr lang="ar-DZ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تنظم مكتبة </a:t>
            </a:r>
            <a:r>
              <a:rPr lang="ar-DZ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المدرسة </a:t>
            </a:r>
            <a:r>
              <a:rPr lang="ar-DZ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العليا </a:t>
            </a:r>
            <a:r>
              <a:rPr lang="ar-DZ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للأساتذة بالقبة –ملحقة المدية- </a:t>
            </a:r>
            <a:r>
              <a:rPr lang="ar-DZ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أياما تحسيسية ومفتوحة على خدماتها لفائدة الطلبة والأساتذة</a:t>
            </a:r>
            <a:endParaRPr lang="fr-FR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09179386"/>
      </p:ext>
    </p:extLst>
  </p:cSld>
  <p:clrMapOvr>
    <a:masterClrMapping/>
  </p:clrMapOvr>
</p:sld>
</file>

<file path=ppt/theme/theme1.xml><?xml version="1.0" encoding="utf-8"?>
<a:theme xmlns:a="http://schemas.openxmlformats.org/drawingml/2006/main" name="Brin">
  <a:themeElements>
    <a:clrScheme name="Bri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Brin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ri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44</TotalTime>
  <Words>71</Words>
  <Application>Microsoft Office PowerPoint</Application>
  <PresentationFormat>Personnalisé</PresentationFormat>
  <Paragraphs>8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Brin</vt:lpstr>
      <vt:lpstr>  الأيام التحسيسية بالأقسام :22-24 فيفري 2026  تعريف الطلبة والأساتذة بخدمات المكتبة وأساليب البحث العلمي الأيام المفتوحة بالمكتبة:1-5  مارس 2026 جولات ميدانية، ورشات عملية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  الأيام التحسيسية بالأقسام :22-24 فيفري 2026  تعريف الطلبة والأساتذة بخدمات المكتبة وأساليب البحث العلمي الأيام المفتوحة بالمكتبة:1-5  مارس 2026 جولات ميدانية، ورشات عملية </dc:title>
  <dc:creator>bibliotheque-ens</dc:creator>
  <cp:lastModifiedBy>INTEL</cp:lastModifiedBy>
  <cp:revision>2</cp:revision>
  <dcterms:created xsi:type="dcterms:W3CDTF">2026-02-17T13:37:22Z</dcterms:created>
  <dcterms:modified xsi:type="dcterms:W3CDTF">2026-02-17T23:03:44Z</dcterms:modified>
</cp:coreProperties>
</file>