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handoutMaster" Target="handoutMasters/handoutMaster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EA866E-6F9F-C754-E14B-97D8AC868C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4EA0FF-05C5-FF96-3267-BD037583D6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7990D-A328-45ED-A76D-801839BF5D6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0F33EE-13CE-EC40-955B-9620FA0FDC6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5499D0-DABF-E795-5B94-572BDAC9B5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20886-5859-468D-A62D-6E6964FC9D4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607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4ACAC-E3AC-46C0-BDF4-3FA9DCB386E6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105FB-57E7-4A3C-86F4-72996B76DA8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900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D34EA-0358-254A-1BC6-0B26F5645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949A7C-C1BC-0C79-E304-A48D70179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DF42F-A810-42A7-8943-DE7B8BBE0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09/05/2023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8FAC2-57D4-DBD2-2F11-4ABF12FEC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dirty="0"/>
              <a:t>حاضنة جامعة المدية</a:t>
            </a:r>
            <a:r>
              <a:rPr lang="en-US" dirty="0"/>
              <a:t> IUM</a:t>
            </a:r>
            <a:r>
              <a:rPr lang="ar-DZ" dirty="0"/>
              <a:t>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1EF1E-F731-3C0D-DFAD-035E44209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5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0DAF3-46DA-E8CB-F35E-63324F680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1805DA-C47A-6348-DB69-5C1CB69AF5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23345-DC2D-8022-A595-45EA0EF0E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2FB6-C62E-4D69-BA51-9441C6FE5A28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5F715-2B20-8E83-4D00-92CE82908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حاضنة جامعة المدية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09CD2-069E-CF03-FA5E-EF48A4829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6575-66F5-47E5-B3A7-F387ECDFA2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2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9B111D-776D-61AB-17D3-9999C5A26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4F9B9F-B1AC-4B9E-6D73-75F1D13BE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C3BE7-90E0-33D8-D18A-9F2D43D06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12CB-3D2B-49D7-B97D-1C0E75F80C2C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1A043-A49C-419B-FF63-7CE934A20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حاضنة جامعة المدية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C7C0D-4018-03EB-FAFF-B9EB1D3C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6575-66F5-47E5-B3A7-F387ECDFA2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5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18C7-E7C2-3882-1D2B-62DC091F2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2794A-FEFE-90F4-D7CC-0D2020982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2616C-6883-C563-D2FF-E18F25C1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5EC2-BA03-4BB8-8AE6-6824B70F93A6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346E3-71BC-DE17-BC5D-A5D0D35CF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حاضنة جامعة المدية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50457-112D-E775-4D7E-7A27E14F0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6575-66F5-47E5-B3A7-F387ECDFA2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1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B096E-4727-C121-1C26-15D8709B1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D0659-52C9-022C-EBE5-8D1622942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EBFBF-B7E7-50F8-BBB7-022EED75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9225-305E-4E67-949C-4C286CED3ED3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6703F-FFC7-F721-6205-1F94D2A0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حاضنة جامعة المدية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3090C-1722-88BE-FF0F-51D7A2C1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6575-66F5-47E5-B3A7-F387ECDFA2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4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B633-540B-CFD3-9CFD-80BF18647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2B13F-9B10-7CB5-EFD4-A7678EB456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0F16E-0CA0-59C3-F274-BFFA0619E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21D63-53B1-FFEB-34D4-A6A477055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C3C5-7269-4354-81F6-684CE7C41E5C}" type="datetime1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05F1CB-A354-75AC-1613-9013ACD46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حاضنة جامعة المدية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CC927-B3A7-2C26-0BB8-0AFC411F9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6575-66F5-47E5-B3A7-F387ECDFA2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2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FC9CA-E06C-BAEE-2354-25FDDBB8A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ABCB6-7847-D4C4-532F-2B09BC05D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74CFC-72DD-5144-F496-FD8CC5363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2823D0-03C3-EA64-CB81-FE98E6184D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2673B2-7AED-B60C-D3BE-30BB070783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580BA-9B4A-BC44-1072-88EAF071C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B3F1-BB1F-4885-9A9F-05BE19C70732}" type="datetime1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717FD9-CE53-43BD-5AC9-6538B3F6B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حاضنة جامعة المدية 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9BD9E8-FCB3-6D69-B5FA-A2DC6BC73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6575-66F5-47E5-B3A7-F387ECDFA2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22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A2E69-BD87-35D9-89CD-02E2C12C8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639A18-D59B-A36F-39D3-C9CD212A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6228-172D-4FC4-86B0-7FE65F0FA406}" type="datetime1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AB50B6-74C4-E860-26AD-5A7DA8FE2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حاضنة جامعة المدية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6B40D-4FA5-1872-2A61-13AA65B68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6575-66F5-47E5-B3A7-F387ECDFA2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11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B8EA51-5B09-D148-2D06-E057EEBAA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3152-2E06-4930-A3EB-0B3F5F3499A4}" type="datetime1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024C0A-69A7-3620-335E-FD6D296E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حاضنة جامعة المدية 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98840-10A5-EDA7-4F79-B8A420C26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6575-66F5-47E5-B3A7-F387ECDFA2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7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1CEBE-75C9-6757-CA39-3713D139F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C8536-0482-5C7C-31A7-063C99D4B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0E297-803E-A0C0-0320-E092C65C2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85088-D196-506C-AD72-55CA65CEB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EC29-DBA7-4806-99A8-E942BD238467}" type="datetime1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CAE6F-5A40-6D3E-E958-2EC2DA96C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حاضنة جامعة المدية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A50CF-E051-E4F4-51F1-B60A99FBA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6575-66F5-47E5-B3A7-F387ECDFA2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9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7B9E-89CB-675C-0EC9-978E34B1C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472215-C83F-B0F9-C655-E10CBE20E8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2FC2AA-AB9C-85E5-F735-A9C109BA5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02575-AC01-281E-1575-578FD1F38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71F5-CB04-441E-A7A5-52033953470C}" type="datetime1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6F012-A774-6BA7-BF55-63E2427B8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حاضنة جامعة المدية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A01BBA-E355-3DAC-6F6C-4B045758C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96575-66F5-47E5-B3A7-F387ECDFA2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2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2.jp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131270-2EDE-33AB-B4B4-7FC0CD647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806C5-E372-8043-AC0A-69883C9A9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3A225-2711-38EF-9506-66B0C2F97B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0947"/>
            <a:ext cx="2743200" cy="314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09/05/2023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752EF-7251-3023-7794-F6144CE182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DZ" dirty="0"/>
              <a:t>حاضنة جامعة المدية </a:t>
            </a:r>
            <a:r>
              <a:rPr lang="en-US" dirty="0"/>
              <a:t> IUM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A0834-772E-46CD-3C18-24FD300DE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96575-66F5-47E5-B3A7-F387ECDFA266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689A4B-3BC9-20A7-4583-FE8E4F82421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011"/>
            <a:ext cx="1524000" cy="14126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48923AF-552D-F50A-D14A-399D4DCD8E2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36525"/>
            <a:ext cx="1223775" cy="124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ium26" TargetMode="External" /><Relationship Id="rId2" Type="http://schemas.openxmlformats.org/officeDocument/2006/relationships/hyperlink" Target="mailto:medeaincubator@gmail.com" TargetMode="Externa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30C08-1A90-20BF-1DF6-4D1F319D57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LOGO &amp; </a:t>
            </a:r>
            <a:r>
              <a:rPr lang="en-US" dirty="0" err="1"/>
              <a:t>nam</a:t>
            </a:r>
            <a:r>
              <a:rPr lang="en-US" dirty="0"/>
              <a:t> of start up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1446E6-E00F-CD26-191C-5E3F8219C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0929" y="1024031"/>
            <a:ext cx="9144000" cy="455146"/>
          </a:xfrm>
        </p:spPr>
        <p:txBody>
          <a:bodyPr/>
          <a:lstStyle/>
          <a:p>
            <a:r>
              <a:rPr lang="fr-FR" dirty="0"/>
              <a:t>Template pour la présentation du 09/05/2023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E489A-DD75-DFF1-E6EF-2DF7DEE7E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حاضنة جامعة المدية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5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62481-6E51-7FBB-1EF2-9CA9FDAF4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241" y="434522"/>
            <a:ext cx="10515600" cy="1325563"/>
          </a:xfrm>
        </p:spPr>
        <p:txBody>
          <a:bodyPr/>
          <a:lstStyle/>
          <a:p>
            <a:r>
              <a:rPr lang="en-US" b="1" dirty="0"/>
              <a:t>Team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24D886-9991-38B5-2389-152313393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حاضنة جامعة المدية </a:t>
            </a: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2DF76A-A179-46ED-DCDF-3293D17E41BF}"/>
              </a:ext>
            </a:extLst>
          </p:cNvPr>
          <p:cNvSpPr/>
          <p:nvPr/>
        </p:nvSpPr>
        <p:spPr>
          <a:xfrm>
            <a:off x="2393576" y="2528047"/>
            <a:ext cx="2380130" cy="23397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2CF105-8985-CCA8-8656-79C60839CE82}"/>
              </a:ext>
            </a:extLst>
          </p:cNvPr>
          <p:cNvSpPr txBox="1"/>
          <p:nvPr/>
        </p:nvSpPr>
        <p:spPr>
          <a:xfrm>
            <a:off x="6432178" y="5193335"/>
            <a:ext cx="344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Full </a:t>
            </a:r>
            <a:r>
              <a:rPr lang="en-US" dirty="0" err="1"/>
              <a:t>nam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Present your self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F119A83-AC62-964A-7642-F0F109AED646}"/>
              </a:ext>
            </a:extLst>
          </p:cNvPr>
          <p:cNvSpPr/>
          <p:nvPr/>
        </p:nvSpPr>
        <p:spPr>
          <a:xfrm>
            <a:off x="5974976" y="2622177"/>
            <a:ext cx="2380130" cy="23397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9290D9B-B593-C158-2F1E-29A66F9184D0}"/>
              </a:ext>
            </a:extLst>
          </p:cNvPr>
          <p:cNvSpPr/>
          <p:nvPr/>
        </p:nvSpPr>
        <p:spPr>
          <a:xfrm>
            <a:off x="9300882" y="2622177"/>
            <a:ext cx="2380130" cy="23397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3C53C0-E71D-D06A-7C91-1AEE98B70E14}"/>
              </a:ext>
            </a:extLst>
          </p:cNvPr>
          <p:cNvSpPr txBox="1"/>
          <p:nvPr/>
        </p:nvSpPr>
        <p:spPr>
          <a:xfrm>
            <a:off x="2317376" y="5114365"/>
            <a:ext cx="344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Full </a:t>
            </a:r>
            <a:r>
              <a:rPr lang="en-US" dirty="0" err="1"/>
              <a:t>nam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Present your self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F0DADB-16D8-3FCB-D694-904CCC019025}"/>
              </a:ext>
            </a:extLst>
          </p:cNvPr>
          <p:cNvSpPr txBox="1"/>
          <p:nvPr/>
        </p:nvSpPr>
        <p:spPr>
          <a:xfrm>
            <a:off x="9959788" y="5193334"/>
            <a:ext cx="344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Full </a:t>
            </a:r>
            <a:r>
              <a:rPr lang="en-US" dirty="0" err="1"/>
              <a:t>nam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Present your self </a:t>
            </a:r>
          </a:p>
        </p:txBody>
      </p:sp>
    </p:spTree>
    <p:extLst>
      <p:ext uri="{BB962C8B-B14F-4D97-AF65-F5344CB8AC3E}">
        <p14:creationId xmlns:p14="http://schemas.microsoft.com/office/powerpoint/2010/main" val="1057981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DB812-6791-394E-9430-2614EE391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835" y="320675"/>
            <a:ext cx="10515600" cy="1325563"/>
          </a:xfrm>
        </p:spPr>
        <p:txBody>
          <a:bodyPr/>
          <a:lstStyle/>
          <a:p>
            <a:r>
              <a:rPr lang="en-US" dirty="0" err="1"/>
              <a:t>Problématique</a:t>
            </a:r>
            <a:r>
              <a:rPr lang="en-US" dirty="0"/>
              <a:t> </a:t>
            </a:r>
            <a:r>
              <a:rPr lang="en-US" dirty="0" err="1"/>
              <a:t>Abordée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6E238-AC81-6C64-E9AD-C7344AF62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Définissez la problématique (besoin) que vous essayez de résoudre : </a:t>
            </a:r>
          </a:p>
          <a:p>
            <a:r>
              <a:rPr lang="fr-FR" dirty="0"/>
              <a:t> Sous-problème </a:t>
            </a:r>
          </a:p>
          <a:p>
            <a:r>
              <a:rPr lang="fr-FR" dirty="0"/>
              <a:t>1 • Sous-problème</a:t>
            </a:r>
          </a:p>
          <a:p>
            <a:r>
              <a:rPr lang="fr-FR" dirty="0"/>
              <a:t> 2 • Sous-problème</a:t>
            </a:r>
          </a:p>
          <a:p>
            <a:r>
              <a:rPr lang="fr-FR" dirty="0"/>
              <a:t> 3 ... Combien de personnes sont concernées ou affectées par ce problème/besoin en Algérie dans la région/monde ? Avez-vous fait une étude de marché ou avez-vous eu accès à des données montrant l'étendue du problème ? Mettez les en avant ici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FDBEBF-126B-FE6F-371D-C163EBAB0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حاضنة جامعة المدية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56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79349-0329-9B02-B10A-FA759C52A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4341" y="320675"/>
            <a:ext cx="10515600" cy="1325563"/>
          </a:xfrm>
        </p:spPr>
        <p:txBody>
          <a:bodyPr/>
          <a:lstStyle/>
          <a:p>
            <a:r>
              <a:rPr lang="en-US" dirty="0"/>
              <a:t>Solution </a:t>
            </a:r>
            <a:r>
              <a:rPr lang="en-US" dirty="0" err="1"/>
              <a:t>Proposée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2BD10-B67E-AD31-035B-35BE22CFB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Comment vous résolvez le problème que vous venez d'exposer ? Mentionnez (03) trois bénéfices phares que votre solution apporte et qui permettent de résoudre les problèmes que vous venez de citer</a:t>
            </a:r>
          </a:p>
          <a:p>
            <a:endParaRPr lang="fr-FR" dirty="0"/>
          </a:p>
          <a:p>
            <a:pPr algn="ctr"/>
            <a:r>
              <a:rPr lang="fr-FR" dirty="0"/>
              <a:t>Screen/photo de la solution/produit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2366C7-3C9D-EC6A-AEBB-CF7B56E03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حاضنة جامعة المدية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69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E45DF-F5AE-154B-CBF0-D608151CE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836" y="320675"/>
            <a:ext cx="10515600" cy="1325563"/>
          </a:xfrm>
        </p:spPr>
        <p:txBody>
          <a:bodyPr/>
          <a:lstStyle/>
          <a:p>
            <a:r>
              <a:rPr lang="en-US" dirty="0"/>
              <a:t>Comment </a:t>
            </a:r>
            <a:r>
              <a:rPr lang="en-US" dirty="0" err="1"/>
              <a:t>ça</a:t>
            </a:r>
            <a:r>
              <a:rPr lang="en-US" dirty="0"/>
              <a:t> </a:t>
            </a:r>
            <a:r>
              <a:rPr lang="en-US" dirty="0" err="1"/>
              <a:t>marche</a:t>
            </a:r>
            <a:r>
              <a:rPr lang="en-US" dirty="0"/>
              <a:t>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A4A66-BA74-8AD5-7680-CBA46B0CF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EXPLICATION DU FONCTIONNEMENT PRATIQUE DE LA SOLUTION </a:t>
            </a:r>
          </a:p>
          <a:p>
            <a:pPr marL="0" indent="0">
              <a:buNone/>
            </a:pPr>
            <a:r>
              <a:rPr lang="fr-FR" sz="2400" dirty="0"/>
              <a:t> • Vous allez devoir simuler un client sur le point de vivre une expérience utilisateur de votre solution : Mettez tous les moyens qu’il faut : vidéos, plans, design, etc. </a:t>
            </a:r>
          </a:p>
          <a:p>
            <a:pPr marL="0" indent="0">
              <a:buNone/>
            </a:pPr>
            <a:r>
              <a:rPr lang="fr-FR" sz="2400" dirty="0"/>
              <a:t>• Si votre solution est une application mobile, vous aurez besoin de bien mettre en avant les plus importantes phases d'utilisation, et de donner envie à vos lecteurs d'avoir cette même application sur leurs propres téléphones. - OÙ EN EST LE PROTOTYPE :</a:t>
            </a:r>
          </a:p>
          <a:p>
            <a:pPr marL="0" indent="0">
              <a:buNone/>
            </a:pPr>
            <a:r>
              <a:rPr lang="fr-FR" sz="2400" dirty="0"/>
              <a:t> • Première version du produit fini, ou de la solution IT effectuée et testée ,</a:t>
            </a:r>
          </a:p>
          <a:p>
            <a:pPr marL="0" indent="0">
              <a:buNone/>
            </a:pPr>
            <a:r>
              <a:rPr lang="fr-FR" sz="2400" dirty="0"/>
              <a:t> • Version commercialisable mise en vente, • Déposé pour protection chez l’INAPI ou pas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E2727F-3128-4D15-3CE5-031B6CC8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حاضنة جامعة المدية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82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B5D34-FD15-2F8B-3B6C-A75E617B0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97890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dirty="0"/>
              <a:t>(Démo) Produit/Service ou Prototype-MVP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7DCAF-61A9-0DB6-2644-66E7C17DD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518"/>
            <a:ext cx="10515600" cy="4657445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Produit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Hard/Service Physique</a:t>
            </a:r>
          </a:p>
          <a:p>
            <a:r>
              <a:rPr lang="fr-FR" dirty="0"/>
              <a:t>- Vidéo du produit (idéalement lien YouTube, drive,..) </a:t>
            </a:r>
          </a:p>
          <a:p>
            <a:r>
              <a:rPr lang="fr-FR" dirty="0"/>
              <a:t>- Photo (idéalement intégré dans la présentation) </a:t>
            </a:r>
          </a:p>
          <a:p>
            <a:r>
              <a:rPr lang="fr-FR" dirty="0"/>
              <a:t>- Vidéo du service (idéalement lien YouTube, drive,..</a:t>
            </a:r>
            <a:endParaRPr lang="en-US" dirty="0"/>
          </a:p>
          <a:p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Produit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Service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digitale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dirty="0"/>
              <a:t>EXEMPLES ÉLÉMENTS DE DÉMO 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200" dirty="0"/>
              <a:t>Vidéo du produit/service (idéalement lien YouTube, drive,..) d’utilisation de la solution, </a:t>
            </a:r>
          </a:p>
          <a:p>
            <a:r>
              <a:rPr lang="fr-FR" sz="2200" dirty="0"/>
              <a:t> Compte d’accès test (user et mot de passe) permettant aux membres du comité de faire un test </a:t>
            </a:r>
          </a:p>
          <a:p>
            <a:r>
              <a:rPr lang="fr-FR" sz="2200" dirty="0"/>
              <a:t>- Lien vers téléchargement de l'application mobile vers les stores ou vers la plateforme a tester,</a:t>
            </a:r>
          </a:p>
          <a:p>
            <a:r>
              <a:rPr lang="fr-FR" sz="2200" dirty="0"/>
              <a:t> - Lien de téléchargement des APK applications mobiles (idéalement drive ou application </a:t>
            </a:r>
            <a:r>
              <a:rPr lang="fr-FR" sz="2200" dirty="0" err="1"/>
              <a:t>wetransfer</a:t>
            </a:r>
            <a:r>
              <a:rPr lang="fr-FR" sz="2200" dirty="0"/>
              <a:t>,..) </a:t>
            </a:r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F872F-9A3E-36C6-408F-91F682E91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حاضنة جامعة المدية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54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A937E-64FE-BD34-7CB7-3FA95D7A9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38231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dirty="0" err="1"/>
              <a:t>Market</a:t>
            </a:r>
            <a:r>
              <a:rPr lang="fr-FR" sz="3600" dirty="0"/>
              <a:t> et Potentiel de Croissance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9CB64-DEEE-F50D-39A1-307C1DDD7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9790"/>
            <a:ext cx="10515600" cy="482656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/>
              <a:t>1- Target segment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2- Taille du </a:t>
            </a:r>
            <a:r>
              <a:rPr lang="en-US" sz="2000" b="1" dirty="0" err="1"/>
              <a:t>marché</a:t>
            </a:r>
            <a:r>
              <a:rPr lang="en-US" sz="2000" b="1" dirty="0"/>
              <a:t> national &amp; Vos </a:t>
            </a:r>
            <a:r>
              <a:rPr lang="en-US" sz="2000" b="1" dirty="0" err="1"/>
              <a:t>Concurrents</a:t>
            </a:r>
            <a:r>
              <a:rPr lang="en-US" sz="2000" b="1" dirty="0"/>
              <a:t> (alternatives) 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3- </a:t>
            </a:r>
            <a:r>
              <a:rPr lang="en-US" sz="2000" b="1" dirty="0" err="1"/>
              <a:t>Potentiel</a:t>
            </a:r>
            <a:r>
              <a:rPr lang="en-US" sz="2000" b="1" dirty="0"/>
              <a:t> de </a:t>
            </a:r>
            <a:r>
              <a:rPr lang="en-US" sz="2000" b="1" dirty="0" err="1"/>
              <a:t>croissance</a:t>
            </a:r>
            <a:r>
              <a:rPr lang="en-US" sz="2000" b="1" dirty="0"/>
              <a:t> </a:t>
            </a:r>
            <a:r>
              <a:rPr lang="en-US" sz="2000" b="1" dirty="0" err="1"/>
              <a:t>exponentiel</a:t>
            </a:r>
            <a:r>
              <a:rPr lang="en-US" sz="2000" b="1" dirty="0"/>
              <a:t> 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4- </a:t>
            </a:r>
            <a:r>
              <a:rPr lang="en-US" sz="2000" b="1" dirty="0" err="1"/>
              <a:t>Votre</a:t>
            </a:r>
            <a:r>
              <a:rPr lang="en-US" sz="2000" b="1" dirty="0"/>
              <a:t> </a:t>
            </a:r>
            <a:r>
              <a:rPr lang="en-US" sz="2000" b="1" dirty="0" err="1"/>
              <a:t>Potentielle</a:t>
            </a:r>
            <a:r>
              <a:rPr lang="en-US" sz="2000" b="1" dirty="0"/>
              <a:t> Innovation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000" b="1" dirty="0"/>
              <a:t>5- </a:t>
            </a:r>
            <a:r>
              <a:rPr lang="en-US" sz="2000" b="1" dirty="0" err="1"/>
              <a:t>Stratégie</a:t>
            </a:r>
            <a:r>
              <a:rPr lang="en-US" sz="2000" b="1" dirty="0"/>
              <a:t> de prix (vente)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3EA7CB-5F45-9529-9328-484F76D91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حاضنة جامعة المدية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17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45471-DD32-1CA1-7C1F-4EDF22EA1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20675"/>
            <a:ext cx="1051560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Projet dans le Cadre du Programme PFE-Startup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37A17-833C-16F1-C8BB-F888F1FBF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Attestation Incubation de l’incubateur Universitaire</a:t>
            </a:r>
          </a:p>
          <a:p>
            <a:endParaRPr lang="fr-FR" dirty="0"/>
          </a:p>
          <a:p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Faculté</a:t>
            </a:r>
            <a:r>
              <a:rPr lang="en-US" dirty="0"/>
              <a:t>?</a:t>
            </a:r>
            <a:endParaRPr lang="fr-FR" dirty="0"/>
          </a:p>
          <a:p>
            <a:endParaRPr lang="fr-FR" dirty="0"/>
          </a:p>
          <a:p>
            <a:r>
              <a:rPr lang="fr-FR" dirty="0"/>
              <a:t>Qui est votre </a:t>
            </a:r>
            <a:r>
              <a:rPr lang="fr-FR" dirty="0" err="1"/>
              <a:t>encadreureuse</a:t>
            </a:r>
            <a:r>
              <a:rPr lang="fr-FR" dirty="0"/>
              <a:t> principal</a:t>
            </a:r>
          </a:p>
          <a:p>
            <a:endParaRPr lang="fr-FR" dirty="0"/>
          </a:p>
          <a:p>
            <a:r>
              <a:rPr lang="fr-FR" dirty="0"/>
              <a:t>Qui est le partenaire industriel/économique de votre PFE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89F30-48A1-8958-F8BB-186BF9B5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حاضنة جامعة المدية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09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57655-5D04-A282-1A44-F3B58B86B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0529" y="1640215"/>
            <a:ext cx="8650941" cy="317383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Pour plus </a:t>
            </a:r>
            <a:r>
              <a:rPr lang="en-US" b="1" dirty="0" err="1"/>
              <a:t>dinformation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medeaincubator@gmail.com</a:t>
            </a:r>
            <a:endParaRPr lang="en-US" b="1" dirty="0"/>
          </a:p>
          <a:p>
            <a:pPr marL="0" indent="0">
              <a:buNone/>
            </a:pPr>
            <a:r>
              <a:rPr lang="en-US" b="1" dirty="0">
                <a:hlinkClick r:id="rId3"/>
              </a:rPr>
              <a:t>https://www.facebook.com/ium26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Remarque </a:t>
            </a:r>
          </a:p>
          <a:p>
            <a:pPr marL="0" indent="0">
              <a:buNone/>
            </a:pPr>
            <a:r>
              <a:rPr lang="en-US" b="1" dirty="0"/>
              <a:t>La dure du presentation sera 05 mint pour </a:t>
            </a:r>
            <a:r>
              <a:rPr lang="en-US" b="1" dirty="0" err="1"/>
              <a:t>chaque</a:t>
            </a:r>
            <a:r>
              <a:rPr lang="en-US" b="1" dirty="0"/>
              <a:t> </a:t>
            </a:r>
            <a:r>
              <a:rPr lang="en-US" b="1" dirty="0" err="1"/>
              <a:t>projet</a:t>
            </a:r>
            <a:r>
              <a:rPr lang="en-US" b="1"/>
              <a:t>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92D48F-6333-210A-7DE3-B700721FD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حاضنة جامعة المدية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57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512</Words>
  <Application>Microsoft Office PowerPoint</Application>
  <PresentationFormat>Grand écran</PresentationFormat>
  <Paragraphs>66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Office Theme</vt:lpstr>
      <vt:lpstr>LOGO &amp; nam of start up </vt:lpstr>
      <vt:lpstr>Team</vt:lpstr>
      <vt:lpstr>Problématique Abordée </vt:lpstr>
      <vt:lpstr>Solution Proposée</vt:lpstr>
      <vt:lpstr>Comment ça marche ?</vt:lpstr>
      <vt:lpstr>(Démo) Produit/Service ou Prototype-MVP</vt:lpstr>
      <vt:lpstr>Market et Potentiel de Croissance</vt:lpstr>
      <vt:lpstr>Projet dans le Cadre du Programme PFE-Startup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 &amp; nam of start up</dc:title>
  <dc:creator>HP</dc:creator>
  <cp:lastModifiedBy>omar haroun</cp:lastModifiedBy>
  <cp:revision>8</cp:revision>
  <dcterms:created xsi:type="dcterms:W3CDTF">2023-05-01T18:46:51Z</dcterms:created>
  <dcterms:modified xsi:type="dcterms:W3CDTF">2023-05-04T11:19:10Z</dcterms:modified>
</cp:coreProperties>
</file>